
<file path=[Content_Types].xml><?xml version="1.0" encoding="utf-8"?>
<Types xmlns="http://schemas.openxmlformats.org/package/2006/content-types">
  <Default Extension="xml" ContentType="application/xml"/>
  <Default Extension="docx" ContentType="application/vnd.openxmlformats-officedocument.wordprocessingml.document"/>
  <Default Extension="jpeg" ContentType="image/jpeg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6"/>
  </p:normalViewPr>
  <p:slideViewPr>
    <p:cSldViewPr snapToGrid="0" snapToObjects="1">
      <p:cViewPr varScale="1">
        <p:scale>
          <a:sx n="109" d="100"/>
          <a:sy n="109" d="100"/>
        </p:scale>
        <p:origin x="6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015A-BB43-C44B-8BAA-E74EDA751063}" type="datetimeFigureOut">
              <a:rPr lang="en-US" smtClean="0"/>
              <a:t>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28EC-E8D0-6947-AEFB-EE913A42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22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015A-BB43-C44B-8BAA-E74EDA751063}" type="datetimeFigureOut">
              <a:rPr lang="en-US" smtClean="0"/>
              <a:t>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28EC-E8D0-6947-AEFB-EE913A42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422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015A-BB43-C44B-8BAA-E74EDA751063}" type="datetimeFigureOut">
              <a:rPr lang="en-US" smtClean="0"/>
              <a:t>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28EC-E8D0-6947-AEFB-EE913A42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673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015A-BB43-C44B-8BAA-E74EDA751063}" type="datetimeFigureOut">
              <a:rPr lang="en-US" smtClean="0"/>
              <a:t>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28EC-E8D0-6947-AEFB-EE913A42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302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015A-BB43-C44B-8BAA-E74EDA751063}" type="datetimeFigureOut">
              <a:rPr lang="en-US" smtClean="0"/>
              <a:t>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28EC-E8D0-6947-AEFB-EE913A42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269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015A-BB43-C44B-8BAA-E74EDA751063}" type="datetimeFigureOut">
              <a:rPr lang="en-US" smtClean="0"/>
              <a:t>3/7/16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28EC-E8D0-6947-AEFB-EE913A42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4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015A-BB43-C44B-8BAA-E74EDA751063}" type="datetimeFigureOut">
              <a:rPr lang="en-US" smtClean="0"/>
              <a:t>3/7/16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28EC-E8D0-6947-AEFB-EE913A42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338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015A-BB43-C44B-8BAA-E74EDA751063}" type="datetimeFigureOut">
              <a:rPr lang="en-US" smtClean="0"/>
              <a:t>3/7/16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28EC-E8D0-6947-AEFB-EE913A42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099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015A-BB43-C44B-8BAA-E74EDA751063}" type="datetimeFigureOut">
              <a:rPr lang="en-US" smtClean="0"/>
              <a:t>3/7/16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28EC-E8D0-6947-AEFB-EE913A42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58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015A-BB43-C44B-8BAA-E74EDA751063}" type="datetimeFigureOut">
              <a:rPr lang="en-US" smtClean="0"/>
              <a:t>3/7/16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28EC-E8D0-6947-AEFB-EE913A42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114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015A-BB43-C44B-8BAA-E74EDA751063}" type="datetimeFigureOut">
              <a:rPr lang="en-US" smtClean="0"/>
              <a:t>3/7/16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28EC-E8D0-6947-AEFB-EE913A42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98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2015A-BB43-C44B-8BAA-E74EDA751063}" type="datetimeFigureOut">
              <a:rPr lang="en-US" smtClean="0"/>
              <a:t>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A28EC-E8D0-6947-AEFB-EE913A42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372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732197"/>
              </p:ext>
            </p:extLst>
          </p:nvPr>
        </p:nvGraphicFramePr>
        <p:xfrm>
          <a:off x="269631" y="211016"/>
          <a:ext cx="11676184" cy="59262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Document" r:id="rId3" imgW="10287000" imgH="7315200" progId="Word.Document.12">
                  <p:embed/>
                </p:oleObj>
              </mc:Choice>
              <mc:Fallback>
                <p:oleObj name="Document" r:id="rId3" imgW="10287000" imgH="7315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9631" y="211016"/>
                        <a:ext cx="11676184" cy="59262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2367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Microsoft Word Document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2016-03-07T02:03:27Z</dcterms:created>
  <dcterms:modified xsi:type="dcterms:W3CDTF">2016-03-07T02:04:02Z</dcterms:modified>
</cp:coreProperties>
</file>